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advClick="0" advTm="1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F4B3C30-04AB-44E4-9430-F0366FDA297A}" type="datetimeFigureOut">
              <a:rPr lang="tr-TR" smtClean="0"/>
              <a:pPr/>
              <a:t>07.06.2013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4B19D3-C377-4704-91E8-CDAAAB20703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13000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yedekler\Yeni%20Klas&#246;r\M&#220;Z&#304;KLER\BEATLES\1968%20THE%20BEATLES%20(WHITE%20ALBUM)\18%20-%20Birthday-beatles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comeni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2100939" cy="2232248"/>
          </a:xfrm>
          <a:prstGeom prst="rect">
            <a:avLst/>
          </a:prstGeom>
        </p:spPr>
      </p:pic>
      <p:pic>
        <p:nvPicPr>
          <p:cNvPr id="9" name="8 Resim" descr="melteurop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24744"/>
            <a:ext cx="1892547" cy="2994068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179512" y="57332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Gill Sans MT" pitchFamily="34" charset="0"/>
              </a:rPr>
              <a:t>ÖMER BURAK KINIK</a:t>
            </a:r>
          </a:p>
          <a:p>
            <a:r>
              <a:rPr lang="tr-TR" b="1" dirty="0" smtClean="0">
                <a:latin typeface="Gill Sans MT" pitchFamily="34" charset="0"/>
              </a:rPr>
              <a:t>GUMUSPALA TRADE VOCATIONAL HIGH SCHOOL</a:t>
            </a:r>
            <a:endParaRPr lang="tr-TR" b="1" dirty="0">
              <a:latin typeface="Gill Sans MT" pitchFamily="34" charset="0"/>
            </a:endParaRPr>
          </a:p>
        </p:txBody>
      </p:sp>
      <p:pic>
        <p:nvPicPr>
          <p:cNvPr id="27650" name="Picture 2" descr="Dosya:MEB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052736"/>
            <a:ext cx="3189475" cy="3168352"/>
          </a:xfrm>
          <a:prstGeom prst="rect">
            <a:avLst/>
          </a:prstGeom>
          <a:noFill/>
        </p:spPr>
      </p:pic>
      <p:pic>
        <p:nvPicPr>
          <p:cNvPr id="14" name="18 - Birthday-beatl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805264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SPANISH TOUR SQUARES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4" name="3 Resim" descr="SAM_0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Resim" descr="SAM_0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32656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SAM_06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988840"/>
            <a:ext cx="224771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SAM_06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88640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Resim" descr="SAM_06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780928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805264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SPANISH TOUR SQUARES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26064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AM_0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8640"/>
            <a:ext cx="4740019" cy="3555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AM_0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78092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805264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SPANISH TOUR SQUARES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5" name="4 Resim" descr="SAM_0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304256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60648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SAM_0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64904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805264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SPANISH TOUR SQUARES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86231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AM_0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88640"/>
            <a:ext cx="4908037" cy="368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AM_0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852936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6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996952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805264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SPANISH TOUR SQUARES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5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AM_03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908720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3" descr="IMG_1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8640"/>
            <a:ext cx="510554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3" descr="IMG_16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636912"/>
            <a:ext cx="32637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805264"/>
            <a:ext cx="8616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ill Sans MT" pitchFamily="34" charset="0"/>
              </a:rPr>
              <a:t>FAMILY MY STAY IN THEIR HOMES AND SON IN SPAIN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AM_0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692696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AM_0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6120680" cy="400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323528" y="58052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TRAVELING TO SPAIN</a:t>
            </a:r>
            <a:endParaRPr lang="tr-TR" sz="2400" b="1" dirty="0">
              <a:latin typeface="Gill Sans MT" pitchFamily="34" charset="0"/>
            </a:endParaRPr>
          </a:p>
        </p:txBody>
      </p:sp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G_12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92696"/>
            <a:ext cx="5904656" cy="391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251520" y="587727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FINAL DESTINATION SPAIN</a:t>
            </a:r>
            <a:endParaRPr lang="tr-TR" sz="2400" b="1" dirty="0">
              <a:latin typeface="Gill Sans MT" pitchFamily="34" charset="0"/>
            </a:endParaRPr>
          </a:p>
        </p:txBody>
      </p:sp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AM_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394549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Metin kutusu"/>
          <p:cNvSpPr txBox="1"/>
          <p:nvPr/>
        </p:nvSpPr>
        <p:spPr>
          <a:xfrm>
            <a:off x="251520" y="58772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CITY TOUR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5" name="4 Resim" descr="SAM_0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6632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2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80928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SAM_02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276872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Resim" descr="SAM_02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32656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SAM_026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3068960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M_0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Dikdörtgen"/>
          <p:cNvSpPr/>
          <p:nvPr/>
        </p:nvSpPr>
        <p:spPr>
          <a:xfrm>
            <a:off x="323528" y="5805264"/>
            <a:ext cx="3652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SPAIN CASTLE TOURS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2856"/>
            <a:ext cx="40324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AM_05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88640"/>
            <a:ext cx="338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51520" y="5733256"/>
            <a:ext cx="3529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PARTS OF OTTOMAN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381642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AM_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36912"/>
            <a:ext cx="3219872" cy="241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SAM_0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9" y="1340768"/>
            <a:ext cx="34563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3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0"/>
            <a:ext cx="3473928" cy="276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AM_03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348880"/>
            <a:ext cx="3407904" cy="255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M_05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AM_05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980728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Dikdörtgen"/>
          <p:cNvSpPr/>
          <p:nvPr/>
        </p:nvSpPr>
        <p:spPr>
          <a:xfrm>
            <a:off x="323528" y="5805264"/>
            <a:ext cx="229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TERUEL TRIP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570.JPG"/>
          <p:cNvPicPr>
            <a:picLocks noChangeAspect="1"/>
          </p:cNvPicPr>
          <p:nvPr/>
        </p:nvPicPr>
        <p:blipFill>
          <a:blip r:embed="rId4" cstate="print"/>
          <a:srcRect l="31140" r="19754" b="76046"/>
          <a:stretch>
            <a:fillRect/>
          </a:stretch>
        </p:blipFill>
        <p:spPr>
          <a:xfrm>
            <a:off x="2987824" y="116632"/>
            <a:ext cx="2952328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5805264"/>
            <a:ext cx="229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TERUEL TRIP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4" name="3 Resim" descr="SAM_0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SAM_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88640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SAM_05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88640"/>
            <a:ext cx="311181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628800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23528" y="5805264"/>
            <a:ext cx="2296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>
                <a:latin typeface="Gill Sans MT" pitchFamily="34" charset="0"/>
              </a:rPr>
              <a:t>TERUEL TRIP</a:t>
            </a:r>
            <a:endParaRPr lang="tr-TR" sz="2400" b="1" dirty="0">
              <a:latin typeface="Gill Sans MT" pitchFamily="34" charset="0"/>
            </a:endParaRPr>
          </a:p>
        </p:txBody>
      </p:sp>
      <p:pic>
        <p:nvPicPr>
          <p:cNvPr id="3" name="2 Resim" descr="SAM_0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2013688" cy="268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Resim" descr="SAM_0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6316" y="260648"/>
            <a:ext cx="1977684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SAM_05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780928"/>
            <a:ext cx="172819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SAM_0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780928"/>
            <a:ext cx="165364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Resim" descr="SAM_05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0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Resim" descr="SAM_05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2057465"/>
            <a:ext cx="2088232" cy="278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Resim" descr="SAM_05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1700808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SAM_05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404664"/>
            <a:ext cx="1851670" cy="2468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3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53</Words>
  <Application>Microsoft Office PowerPoint</Application>
  <PresentationFormat>Ekran Gösterisi (4:3)</PresentationFormat>
  <Paragraphs>16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Kalabalık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PERFECT PC1</cp:lastModifiedBy>
  <cp:revision>19</cp:revision>
  <dcterms:created xsi:type="dcterms:W3CDTF">2013-06-06T19:12:50Z</dcterms:created>
  <dcterms:modified xsi:type="dcterms:W3CDTF">2013-06-07T04:59:21Z</dcterms:modified>
</cp:coreProperties>
</file>